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68EB-DAEA-47D1-9E29-2A54B3B4D2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98EB-3C99-4A96-BABA-78214F66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rystal Harvey\Documents\GCA\StudentApplicat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1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rystal Harvey\Documents\GCA\StudentAp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21229"/>
            <a:ext cx="6836228" cy="91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1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Harvey</dc:creator>
  <cp:lastModifiedBy>Crystal Harvey</cp:lastModifiedBy>
  <cp:revision>2</cp:revision>
  <dcterms:created xsi:type="dcterms:W3CDTF">2016-08-26T01:48:39Z</dcterms:created>
  <dcterms:modified xsi:type="dcterms:W3CDTF">2016-08-26T01:53:09Z</dcterms:modified>
</cp:coreProperties>
</file>